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64" r:id="rId4"/>
    <p:sldId id="265" r:id="rId5"/>
    <p:sldId id="266" r:id="rId6"/>
    <p:sldId id="259" r:id="rId7"/>
    <p:sldId id="262" r:id="rId8"/>
    <p:sldId id="267" r:id="rId9"/>
    <p:sldId id="26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61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1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22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6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1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2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6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5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5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3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9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2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4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8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060848"/>
            <a:ext cx="662473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"Формирование связной  речи  у детей дошкольного возраста посредством работы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 –картой»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7050" y="4869160"/>
            <a:ext cx="395739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Подготовила: зам зав по ВИМР Каленова Н.В.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9652" y="548680"/>
            <a:ext cx="64087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№6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89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6589200" cy="1280890"/>
          </a:xfrm>
        </p:spPr>
        <p:txBody>
          <a:bodyPr/>
          <a:lstStyle/>
          <a:p>
            <a:r>
              <a:rPr lang="ru-RU" dirty="0" smtClean="0"/>
              <a:t> 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73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карта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уникальный и простой метод запоминания  информации, с помощью которого развиваются как творческие, так и речевые способности детей и активизируется мышление. </a:t>
            </a:r>
          </a:p>
        </p:txBody>
      </p:sp>
    </p:spTree>
    <p:extLst>
      <p:ext uri="{BB962C8B-B14F-4D97-AF65-F5344CB8AC3E}">
        <p14:creationId xmlns:p14="http://schemas.microsoft.com/office/powerpoint/2010/main" val="9459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5.infourok.ru/uploads/ex/0d41/00034190-eead352b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ds05.infourok.ru/uploads/ex/0d41/00034190-eead352b/img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ds05.infourok.ru/uploads/ex/0d41/00034190-eead352b/img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Общие требования к составлению интеллект – карты: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Главная идея обводится в центре страницы.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 располагается горизонтально.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Писать надо разборчиво печатными заглавными буквами.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каждого ключевого момента проводятся расходящиеся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центра ответвления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 любом направлении), используя ручки, карандаши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фломастеры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разного цвета.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Каждая мысль обводится.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процессе моделирования добавляются символы и иллюстрации.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42573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6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2829437" cy="581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1026" name="Picture 2" descr="C:\Users\user\Desktop\Развитие речи\Домик-картинки-для-детей-сказочные-красивые-и-прикольные-3-600x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54" y="872805"/>
            <a:ext cx="2426764" cy="2062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азвитие речи\d9e9a5a8b9bfaab937af309b870454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93" y="3694856"/>
            <a:ext cx="1340102" cy="13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азвитие речи\zhivotnye76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36044"/>
            <a:ext cx="177469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Развитие речи\kartochki-domashnie-zhivotnye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3" t="6390" r="20281" b="27971"/>
          <a:stretch/>
        </p:blipFill>
        <p:spPr bwMode="auto">
          <a:xfrm>
            <a:off x="1043608" y="917720"/>
            <a:ext cx="1636396" cy="13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верх 2"/>
          <p:cNvSpPr/>
          <p:nvPr/>
        </p:nvSpPr>
        <p:spPr>
          <a:xfrm rot="16200000">
            <a:off x="2869312" y="1341885"/>
            <a:ext cx="484632" cy="584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6101076" y="1289880"/>
            <a:ext cx="484632" cy="62021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4528239" y="2824178"/>
            <a:ext cx="484632" cy="870678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user\Desktop\Развитие речи\22675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t="37615" r="49388" b="8428"/>
          <a:stretch/>
        </p:blipFill>
        <p:spPr bwMode="auto">
          <a:xfrm>
            <a:off x="5987660" y="5186227"/>
            <a:ext cx="1331680" cy="11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Развитие речи\k_BQCDmGMS27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67404"/>
            <a:ext cx="1310195" cy="6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Развитие речи\1454496123_1086591_thumb_fed_photo.jpe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1398458" cy="10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959">
            <a:off x="-126177" y="3081322"/>
            <a:ext cx="1473086" cy="4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93" y="2434892"/>
            <a:ext cx="1038955" cy="7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935442"/>
            <a:ext cx="1195929" cy="119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82" y="2434892"/>
            <a:ext cx="1198219" cy="38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user\Desktop\Развитие речи\ан-шафт-фермы-животных-ето-много-sheeeps-5693210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52" y="5110974"/>
            <a:ext cx="1467591" cy="13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Развитие речи\e692d3f67000b496a95e747eb3aa53dd--gradient-mesh-cute-dog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133" y="2611918"/>
            <a:ext cx="935621" cy="12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55576" y="2282254"/>
            <a:ext cx="864096" cy="426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84539" y="2290289"/>
            <a:ext cx="0" cy="693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979865" y="2282254"/>
            <a:ext cx="575911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91880" y="4946380"/>
            <a:ext cx="720080" cy="3170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60844" y="49411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89820" y="4863026"/>
            <a:ext cx="953572" cy="3170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6653500" y="1904179"/>
            <a:ext cx="720080" cy="390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695240" y="1940059"/>
            <a:ext cx="0" cy="7688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034" idx="0"/>
          </p:cNvCxnSpPr>
          <p:nvPr/>
        </p:nvCxnSpPr>
        <p:spPr>
          <a:xfrm>
            <a:off x="7882869" y="1940059"/>
            <a:ext cx="735502" cy="494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ma-pomogi.ru/images/OldImages/2017/mentalnaya-kar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00800" cy="51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7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f21e2e6e2ac1724f6962c1af7ee14990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8" y="476672"/>
            <a:ext cx="81763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.slidesharecdn.com/ss_thumbnails/2-161228093930-thumbnail-4.jpg?cb=14829179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6" y="260648"/>
            <a:ext cx="833598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126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cp:lastPrinted>2019-12-17T07:16:50Z</cp:lastPrinted>
  <dcterms:created xsi:type="dcterms:W3CDTF">2019-12-16T17:40:38Z</dcterms:created>
  <dcterms:modified xsi:type="dcterms:W3CDTF">2021-06-01T11:49:00Z</dcterms:modified>
</cp:coreProperties>
</file>