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74" r:id="rId7"/>
    <p:sldId id="263" r:id="rId8"/>
    <p:sldId id="260" r:id="rId9"/>
    <p:sldId id="276" r:id="rId10"/>
    <p:sldId id="275" r:id="rId11"/>
    <p:sldId id="262" r:id="rId12"/>
    <p:sldId id="273" r:id="rId13"/>
    <p:sldId id="277" r:id="rId14"/>
    <p:sldId id="270" r:id="rId15"/>
    <p:sldId id="271" r:id="rId16"/>
    <p:sldId id="278" r:id="rId17"/>
    <p:sldId id="280" r:id="rId18"/>
    <p:sldId id="269" r:id="rId19"/>
    <p:sldId id="279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thumb_l_20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8670838" cy="57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684" y="1988840"/>
            <a:ext cx="8943316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ИНТЕЛЛЕКТУАЛЬНЫЙ </a:t>
            </a:r>
            <a:b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s://look.com.ua/pic/201209/2560x1440/look.com.ua-292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bookmaker-ratings.ru/wp-content/uploads/2017/12/thumb_l_2065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dn4.img.sputniknews.com/images/101535/26/1015352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www.fichajes.com/foto/a/casillas-no-ha-podido-impedir-algunos-goles-importantes_49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22810" cy="46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9433" y="33265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называют игрока, которому можно во время игры брать мяч в руки?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Нападающий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вратарь, защитник? (Вратарь)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port.img.com.ua/nxs175/b/orig/7/35/d38966f6e9a2b299f1886b3006350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0" y="974421"/>
            <a:ext cx="3672231" cy="272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vzsf.ru/files/image/interesnie-fakti/zachem-nugen-futbolniy-arbitr/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www.fc-mordovia.ru/img/UserFiles/1591350_201309041423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590776" cy="26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st03.kakprosto.ru/images/article/2016/1/31/234364_56adc1bec8a6056adc1bec8a96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https://i.pics.livejournal.com/nikitskij/31749522/181969/181969_original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http://rugby-fili.ru/foto/img1/1_22/4057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https://ds02.infourok.ru/uploads/ex/0ad4/00049eb3-274712fd/img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 descr="http://www.fc-mordovia.ru/img/UserFiles/1591350_201309041423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07" y="1628800"/>
            <a:ext cx="6590385" cy="49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7575" y="165546"/>
            <a:ext cx="6852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судит футбольный матч?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ответа: зрители, арбитр, главный тренер? (арбитр)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2.infourok.ru/uploads/ex/0ad4/00049eb3-274712fd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ds02.infourok.ru/uploads/ex/0ad4/00049eb3-274712fd/img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Users\user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8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lide.ru/images/27/33193/960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60760" cy="59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le163.ru/image/cache/data/tovar/CM2018/raznoe/MC-05-Souvenir-with-suction-pad-800x8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13040" r="12899" b="20345"/>
          <a:stretch/>
        </p:blipFill>
        <p:spPr bwMode="auto">
          <a:xfrm>
            <a:off x="1115616" y="332656"/>
            <a:ext cx="714758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2958" y="2852936"/>
            <a:ext cx="2736304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 тайм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siniykot.ru/wa-data/public/shop/products/51/52/35251/images/28279/28279.97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vatars.mds.yandex.net/get-marketpic/207337/market_NhuKK8WmGeZZI7dNoOL_tg/or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user\Desktop\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8620"/>
            <a:ext cx="3468942" cy="33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user\Desktop\28279.97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918858" cy="29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24medservice.ru/wp-content/uploads/2016/12/d0b2d0bed0bfd180d0bed181d0b8d182d0b5d0bbd18cd0bdd18bd0b9-d0b7d0bdd0b0d0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90" y="2668229"/>
            <a:ext cx="2893620" cy="231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764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мяч похож на гвоздь?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Мяч тоже забивают)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8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rhivurokov.ru/multiurok/html/2017/09/07/s_59b09b1b40782/683968_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ds02.infourok.ru/uploads/ex/0ec9/00021e20-35329c2b/img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 descr="C:\Users\user\Desktop\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35803" r="31666" b="16420"/>
          <a:stretch/>
        </p:blipFill>
        <p:spPr bwMode="auto">
          <a:xfrm>
            <a:off x="1979712" y="44624"/>
            <a:ext cx="5256584" cy="65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3068960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поле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63923" y="160337"/>
            <a:ext cx="548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ОТГАДАЙТЕ РЕБУСЫ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155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ds03.infourok.ru/uploads/ex/0a51/000526e8-27a3e88c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 descr="C:\Users\user\Desktop\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9013" r="17778" b="24197"/>
          <a:stretch/>
        </p:blipFill>
        <p:spPr bwMode="auto">
          <a:xfrm>
            <a:off x="1259632" y="836711"/>
            <a:ext cx="6451600" cy="45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17891" y="5589240"/>
            <a:ext cx="1935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ворота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348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esent5.com/presentforday2/20170111/5_klas_urok_17_images/5_klas_urok_17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7728" r="3099" b="22189"/>
          <a:stretch/>
        </p:blipFill>
        <p:spPr bwMode="auto">
          <a:xfrm>
            <a:off x="395536" y="1484784"/>
            <a:ext cx="8636000" cy="30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5013176"/>
            <a:ext cx="2143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72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2.infourok.ru/uploads/ex/112f/00057be6-6ce3ca8c/hello_html_m3997ad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user\Desktop\hello_html_m3997ad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3" y="1412776"/>
            <a:ext cx="84329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4941168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футбол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856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le163.ru/image/cache/data/tovar/CM2018/raznoe/MC-05-Souvenir-with-suction-pad-800x8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13040" r="12899" b="20345"/>
          <a:stretch/>
        </p:blipFill>
        <p:spPr bwMode="auto">
          <a:xfrm>
            <a:off x="1115616" y="332656"/>
            <a:ext cx="714758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2958" y="2852936"/>
            <a:ext cx="2736304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тайм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tatic.inforeactor.ru/uploads/2018/06/20/orig-shrol-15295031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 descr="C:\Users\user\Desktop\orig-shrol-1529503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40768"/>
            <a:ext cx="82486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772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ВЫ </a:t>
            </a:r>
            <a:r>
              <a:rPr lang="ru-RU" dirty="0" smtClean="0"/>
              <a:t>– ЧЕМПИОН!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8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mg4.goodfon.ru/original/1440x900/b/56/fifa-fifa-world-cup-2018-chempionat-mira-po-futbolu-v-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g4.goodfon.ru/original/1440x900/b/56/fifa-fifa-world-cup-2018-chempionat-mira-po-futbolu-v-rossi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img4.goodfon.ru/original/1280x1024/b/56/fifa-fifa-world-cup-2018-chempionat-mira-po-futbolu-v-rossi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https://skurkis.com/wp-content/uploads/2018/02/Rossiy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https://inari.ru/images/stories/virtuemart/product/4-flag-rf-s-gerbom-b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C:\Users\user\Desktop\4-flag-rf-s-gerbom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0" y="1124744"/>
            <a:ext cx="8766208" cy="53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40943"/>
            <a:ext cx="6790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какой стране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2018 году проходил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чемпионат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мира по футболу?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84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3.imgbb.ru/user/34/347932/201405/5a8c4e3c9682b620a78286963fd64db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 b="25632"/>
          <a:stretch/>
        </p:blipFill>
        <p:spPr bwMode="auto">
          <a:xfrm>
            <a:off x="3085517" y="3401773"/>
            <a:ext cx="3282049" cy="25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ds04.infourok.ru/uploads/ex/1098/00063e9f-055df486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ds04.infourok.ru/uploads/ex/1098/00063e9f-055df486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img74.static.darudar.org/s1024/01/02/21/f2/21f205ad58466f805d9fb5f6ec1db7d8c9210d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118" r="4862" b="7897"/>
          <a:stretch/>
        </p:blipFill>
        <p:spPr bwMode="auto">
          <a:xfrm>
            <a:off x="312031" y="1238318"/>
            <a:ext cx="2543377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galerey-room.ru/images/0_5141c_364ab1a0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21783"/>
            <a:ext cx="3499846" cy="34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6033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звали девочку, которая «уронила в речку мячик»?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501037"/>
            <a:ext cx="10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Любочка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0098" y="4066345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8117" y="5969632"/>
            <a:ext cx="651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Таня</a:t>
            </a:r>
            <a:endParaRPr lang="ru-RU" dirty="0"/>
          </a:p>
        </p:txBody>
      </p:sp>
      <p:pic>
        <p:nvPicPr>
          <p:cNvPr id="12" name="Picture 2" descr="http://cdn3.imgbb.ru/user/34/347932/201405/5a8c4e3c9682b620a78286963fd64db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 b="25632"/>
          <a:stretch/>
        </p:blipFill>
        <p:spPr bwMode="auto">
          <a:xfrm>
            <a:off x="1241656" y="1051938"/>
            <a:ext cx="6757489" cy="528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impletravel.info/assets/images/fifa2018/zabiva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771800" y="3172302"/>
            <a:ext cx="2852968" cy="32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avatars.mds.yandex.net/get-pdb/921063/3d3ae7a4-dfaa-4938-80aa-a7b2e4800ce1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s-cdn.sportbox.ru/images/styles/upload/fp_fotos/2a/fa/a42ec24b2fbfdb2b_0c3d937a4157466392850e1a3d78935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1.bp.blogspot.com/-wJ9wTN4oqk8/Um9k4AbIl3I/AAAAAAAAAUk/EBAgg_yXF10/s1600/506973_html_m5d0acfda+%25281%25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5" y="1340768"/>
            <a:ext cx="2892063" cy="30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lassmedia.by/sites/default/files/mish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70" y="1268760"/>
            <a:ext cx="2571462" cy="377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12738"/>
            <a:ext cx="4821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являлся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символом ЧМ 2018 по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футболу?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Выберите ответ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3740" y="4432332"/>
            <a:ext cx="973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леопард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25497" y="5044651"/>
            <a:ext cx="97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медведь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6309320"/>
            <a:ext cx="115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волчонок </a:t>
            </a:r>
            <a:endParaRPr lang="ru-RU" dirty="0"/>
          </a:p>
        </p:txBody>
      </p:sp>
      <p:pic>
        <p:nvPicPr>
          <p:cNvPr id="12" name="Picture 2" descr="http://simpletravel.info/assets/images/fifa2018/zabiva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601786" y="955013"/>
            <a:ext cx="5111503" cy="58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lipartbest.com/cliparts/9TR/g9A/9TRg9AA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1" y="620688"/>
            <a:ext cx="41189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C:\Users\user\Desktop\4-flag-rf-s-gerbom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7" y="710534"/>
            <a:ext cx="3904357" cy="23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menno.ru/wp-content/uploads/2016/12/chine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35618"/>
            <a:ext cx="4451226" cy="29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98845"/>
            <a:ext cx="4578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какой стране придумали футбол?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2320" y="3092692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071273"/>
            <a:ext cx="919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Англии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6103453"/>
            <a:ext cx="828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Китае </a:t>
            </a:r>
            <a:endParaRPr lang="ru-RU" dirty="0"/>
          </a:p>
        </p:txBody>
      </p:sp>
      <p:pic>
        <p:nvPicPr>
          <p:cNvPr id="10" name="Picture 2" descr="http://www.clipartbest.com/cliparts/9TR/g9A/9TRg9AA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4" y="992333"/>
            <a:ext cx="8550488" cy="50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itefon.ru/pic/201211/2560x1600/elitefon.ru-11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822160" cy="48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6296" y="2606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в переводе с английского означает «футбол?»: ручной мяч, мячом и ступней, бей головой?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5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emiumballs.net/wp-content/uploads/2017/12/FIFA-World-Cup-Soccer-Balls-History-768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53" y="4109390"/>
            <a:ext cx="3794481" cy="25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icampeonato.com/images/campeonatos/6826282883389_3232_copa-coca-c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370190" cy="29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fanobchod.cz/tovar/13120/velke/139515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33269"/>
            <a:ext cx="3178324" cy="31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7342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организатор мирового первенства по футболу? Выберите правильный ответ: кока-кола, НХЛ, ФИФА? (ФИФА)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premiumballs.net/wp-content/uploads/2017/12/FIFA-World-Cup-Soccer-Balls-History-768x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7625"/>
            <a:ext cx="7968294" cy="53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etonators.ru/wp-content/uploads/2018/05/d180d184d181-d181d0bed0b3d0bbd0b0d181d0bed0b2d0b0d0bb-d181-d184d183d182d0b1d0bed0bbd0b8d181d182d0b0d0bcd0b8-d181d0b1d0bed180d0bdd0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85584" cy="487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6064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игроков в футбольной команде? 9, 12,11. (12)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</TotalTime>
  <Words>172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Georgia</vt:lpstr>
      <vt:lpstr>Times New Roman</vt:lpstr>
      <vt:lpstr>Trebuchet MS</vt:lpstr>
      <vt:lpstr>Воздушный поток</vt:lpstr>
      <vt:lpstr>ИНТЕЛЛЕКТУАЛЬНЫЙ  ФУТБОЛ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 – ЧЕМПИОН!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 ФУТБОЛ</dc:title>
  <dc:creator>user</dc:creator>
  <cp:lastModifiedBy>User</cp:lastModifiedBy>
  <cp:revision>17</cp:revision>
  <dcterms:created xsi:type="dcterms:W3CDTF">2018-07-05T19:25:09Z</dcterms:created>
  <dcterms:modified xsi:type="dcterms:W3CDTF">2020-06-15T07:59:00Z</dcterms:modified>
</cp:coreProperties>
</file>